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100" d="100"/>
          <a:sy n="100" d="100"/>
        </p:scale>
        <p:origin x="186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urata\Google%20Drive\BIOMOD2014\&#26412;&#22823;&#20250;\Wiki\teamsendai2014.github.io\images\experiment\&#12487;&#12540;&#12479;&#35299;&#26512;&#29992;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118528"/>
        <c:axId val="102120448"/>
      </c:scatterChart>
      <c:valAx>
        <c:axId val="102118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120448"/>
        <c:crosses val="autoZero"/>
        <c:crossBetween val="midCat"/>
      </c:valAx>
      <c:valAx>
        <c:axId val="10212044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11852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75744"/>
        <c:axId val="137377664"/>
      </c:scatterChart>
      <c:valAx>
        <c:axId val="137375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7377664"/>
        <c:crosses val="autoZero"/>
        <c:crossBetween val="midCat"/>
      </c:valAx>
      <c:valAx>
        <c:axId val="137377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73757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487488"/>
        <c:axId val="137489024"/>
      </c:barChart>
      <c:catAx>
        <c:axId val="1374874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137489024"/>
        <c:crosses val="autoZero"/>
        <c:auto val="1"/>
        <c:lblAlgn val="ctr"/>
        <c:lblOffset val="100"/>
        <c:noMultiLvlLbl val="0"/>
      </c:catAx>
      <c:valAx>
        <c:axId val="137489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74874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224448"/>
        <c:axId val="103226368"/>
      </c:scatterChart>
      <c:valAx>
        <c:axId val="103224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226368"/>
        <c:crosses val="autoZero"/>
        <c:crossBetween val="midCat"/>
      </c:valAx>
      <c:valAx>
        <c:axId val="10322636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22444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507712"/>
        <c:axId val="111518080"/>
      </c:scatterChart>
      <c:valAx>
        <c:axId val="111507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11518080"/>
        <c:crosses val="autoZero"/>
        <c:crossBetween val="midCat"/>
      </c:valAx>
      <c:valAx>
        <c:axId val="11151808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1150771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75936"/>
        <c:axId val="136786304"/>
      </c:scatterChart>
      <c:valAx>
        <c:axId val="1367759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36786304"/>
        <c:crosses val="autoZero"/>
        <c:crossBetween val="midCat"/>
      </c:valAx>
      <c:valAx>
        <c:axId val="13678630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3677593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837376"/>
        <c:axId val="136856320"/>
      </c:scatterChart>
      <c:valAx>
        <c:axId val="136837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6856320"/>
        <c:crosses val="autoZero"/>
        <c:crossBetween val="midCat"/>
      </c:valAx>
      <c:valAx>
        <c:axId val="13685632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683737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2800" dirty="0" smtClean="0"/>
              <a:t>Input-</a:t>
            </a:r>
            <a:r>
              <a:rPr lang="en-US" altLang="ja-JP" sz="2400" b="1" i="0" baseline="0" dirty="0" smtClean="0">
                <a:solidFill>
                  <a:srgbClr val="0070C0"/>
                </a:solidFill>
                <a:effectLst/>
              </a:rPr>
              <a:t>C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056342592592592"/>
          <c:y val="0.15805252525252525"/>
          <c:w val="0.85186111111111107"/>
          <c:h val="0.65407196969696968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(3)'!$B$3:$S$3</c:f>
              <c:numCache>
                <c:formatCode>General</c:formatCode>
                <c:ptCount val="18"/>
                <c:pt idx="0">
                  <c:v>0.213751</c:v>
                </c:pt>
                <c:pt idx="1">
                  <c:v>0.19081699999999999</c:v>
                </c:pt>
                <c:pt idx="2">
                  <c:v>0.196691</c:v>
                </c:pt>
                <c:pt idx="3">
                  <c:v>0.23930599999999999</c:v>
                </c:pt>
                <c:pt idx="4">
                  <c:v>0.18044399999999999</c:v>
                </c:pt>
                <c:pt idx="5">
                  <c:v>0.131715</c:v>
                </c:pt>
                <c:pt idx="6">
                  <c:v>0.249222</c:v>
                </c:pt>
                <c:pt idx="7">
                  <c:v>0.47319600000000001</c:v>
                </c:pt>
                <c:pt idx="8">
                  <c:v>3.685918</c:v>
                </c:pt>
                <c:pt idx="9">
                  <c:v>26.321368</c:v>
                </c:pt>
                <c:pt idx="10">
                  <c:v>37.822937000000003</c:v>
                </c:pt>
                <c:pt idx="11">
                  <c:v>61.464247</c:v>
                </c:pt>
                <c:pt idx="12">
                  <c:v>78.986495000000005</c:v>
                </c:pt>
                <c:pt idx="13">
                  <c:v>84.757323</c:v>
                </c:pt>
                <c:pt idx="14">
                  <c:v>87.961797000000004</c:v>
                </c:pt>
                <c:pt idx="15">
                  <c:v>88.778177999999997</c:v>
                </c:pt>
                <c:pt idx="16">
                  <c:v>89.045258000000004</c:v>
                </c:pt>
                <c:pt idx="17">
                  <c:v>91.456717999999995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(3)'!$B$6:$T$6</c:f>
              <c:numCache>
                <c:formatCode>General</c:formatCode>
                <c:ptCount val="19"/>
                <c:pt idx="0">
                  <c:v>0.52737100000000003</c:v>
                </c:pt>
                <c:pt idx="1">
                  <c:v>0.63812500000000005</c:v>
                </c:pt>
                <c:pt idx="2">
                  <c:v>0.80684699999999998</c:v>
                </c:pt>
                <c:pt idx="3">
                  <c:v>0.63986500000000002</c:v>
                </c:pt>
                <c:pt idx="4">
                  <c:v>0.64839800000000003</c:v>
                </c:pt>
                <c:pt idx="5">
                  <c:v>0.53625100000000003</c:v>
                </c:pt>
                <c:pt idx="6">
                  <c:v>0.61312699999999998</c:v>
                </c:pt>
                <c:pt idx="7">
                  <c:v>0.87109000000000003</c:v>
                </c:pt>
                <c:pt idx="8">
                  <c:v>1.054908</c:v>
                </c:pt>
                <c:pt idx="9">
                  <c:v>1.7650459999999999</c:v>
                </c:pt>
                <c:pt idx="10">
                  <c:v>1.923961</c:v>
                </c:pt>
                <c:pt idx="11">
                  <c:v>4.266553</c:v>
                </c:pt>
                <c:pt idx="12">
                  <c:v>11.307138</c:v>
                </c:pt>
                <c:pt idx="13">
                  <c:v>24.022383999999999</c:v>
                </c:pt>
                <c:pt idx="14">
                  <c:v>38.922085000000003</c:v>
                </c:pt>
                <c:pt idx="15">
                  <c:v>62.258828000000001</c:v>
                </c:pt>
                <c:pt idx="16">
                  <c:v>77.024373999999995</c:v>
                </c:pt>
                <c:pt idx="17">
                  <c:v>92.503899000000004</c:v>
                </c:pt>
                <c:pt idx="18">
                  <c:v>98.733547999999999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(3)'!$B$9:$S$9</c:f>
              <c:numCache>
                <c:formatCode>General</c:formatCode>
                <c:ptCount val="18"/>
                <c:pt idx="0">
                  <c:v>2.9042789999999998</c:v>
                </c:pt>
                <c:pt idx="1">
                  <c:v>6.3236119999999998</c:v>
                </c:pt>
                <c:pt idx="2">
                  <c:v>9.7801960000000001</c:v>
                </c:pt>
                <c:pt idx="3">
                  <c:v>15.377440999999999</c:v>
                </c:pt>
                <c:pt idx="4">
                  <c:v>65.352552000000003</c:v>
                </c:pt>
                <c:pt idx="5">
                  <c:v>93.237142000000006</c:v>
                </c:pt>
                <c:pt idx="6">
                  <c:v>94.545439000000002</c:v>
                </c:pt>
                <c:pt idx="7">
                  <c:v>94.510208000000006</c:v>
                </c:pt>
                <c:pt idx="8">
                  <c:v>93.731470000000002</c:v>
                </c:pt>
                <c:pt idx="9">
                  <c:v>94.246802000000002</c:v>
                </c:pt>
                <c:pt idx="10">
                  <c:v>93.044133000000002</c:v>
                </c:pt>
                <c:pt idx="11">
                  <c:v>94.200002999999995</c:v>
                </c:pt>
                <c:pt idx="12">
                  <c:v>94.639019000000005</c:v>
                </c:pt>
                <c:pt idx="13">
                  <c:v>94.770250000000004</c:v>
                </c:pt>
                <c:pt idx="14">
                  <c:v>94.875061000000002</c:v>
                </c:pt>
                <c:pt idx="15">
                  <c:v>95.634653</c:v>
                </c:pt>
                <c:pt idx="16">
                  <c:v>95.645228000000003</c:v>
                </c:pt>
                <c:pt idx="17">
                  <c:v>95.929722999999996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890624"/>
        <c:axId val="136893184"/>
      </c:scatterChart>
      <c:valAx>
        <c:axId val="136890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36893184"/>
        <c:crosses val="autoZero"/>
        <c:crossBetween val="midCat"/>
      </c:valAx>
      <c:valAx>
        <c:axId val="13689318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368906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lang="ja-JP"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935680"/>
        <c:axId val="136937856"/>
      </c:scatterChart>
      <c:valAx>
        <c:axId val="136935680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6937856"/>
        <c:crosses val="autoZero"/>
        <c:crossBetween val="midCat"/>
      </c:valAx>
      <c:valAx>
        <c:axId val="136937856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36935680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967296"/>
        <c:axId val="136969600"/>
      </c:scatterChart>
      <c:valAx>
        <c:axId val="136967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969600"/>
        <c:crosses val="autoZero"/>
        <c:crossBetween val="midCat"/>
        <c:majorUnit val="60"/>
      </c:valAx>
      <c:valAx>
        <c:axId val="13696960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96729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015296"/>
        <c:axId val="137017600"/>
      </c:scatterChart>
      <c:valAx>
        <c:axId val="137015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37017600"/>
        <c:crosses val="autoZero"/>
        <c:crossBetween val="midCat"/>
        <c:majorUnit val="60"/>
      </c:valAx>
      <c:valAx>
        <c:axId val="13701760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37015296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660683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049093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268" y="4149079"/>
            <a:ext cx="6480175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37112"/>
            <a:ext cx="6486525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902224"/>
              </p:ext>
            </p:extLst>
          </p:nvPr>
        </p:nvGraphicFramePr>
        <p:xfrm>
          <a:off x="-1260648" y="1947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356992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615349"/>
              </p:ext>
            </p:extLst>
          </p:nvPr>
        </p:nvGraphicFramePr>
        <p:xfrm>
          <a:off x="6516216" y="-315416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8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7699"/>
              </p:ext>
            </p:extLst>
          </p:nvPr>
        </p:nvGraphicFramePr>
        <p:xfrm>
          <a:off x="-9397552" y="1628800"/>
          <a:ext cx="6552729" cy="722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51912"/>
              </p:ext>
            </p:extLst>
          </p:nvPr>
        </p:nvGraphicFramePr>
        <p:xfrm>
          <a:off x="-11845824" y="4197385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4" name="グループ化 3"/>
          <p:cNvGrpSpPr/>
          <p:nvPr/>
        </p:nvGrpSpPr>
        <p:grpSpPr>
          <a:xfrm>
            <a:off x="-1044624" y="-1170525"/>
            <a:ext cx="17137654" cy="9097576"/>
            <a:chOff x="-1044624" y="-1170525"/>
            <a:chExt cx="17137654" cy="9097576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-878445" y="4213781"/>
              <a:ext cx="8285163" cy="3713270"/>
              <a:chOff x="743831" y="4480554"/>
              <a:chExt cx="8285163" cy="3713270"/>
            </a:xfrm>
          </p:grpSpPr>
          <p:pic>
            <p:nvPicPr>
              <p:cNvPr id="1026" name="Picture 2" descr="C:\Users\俊輔\Google ドライブ\BIOMOD2014\実験\ABC\1022\Bio-Rad 2014-10-22 21hr 01min01.tif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7" t="38700" r="11115" b="19883"/>
              <a:stretch/>
            </p:blipFill>
            <p:spPr bwMode="auto">
              <a:xfrm>
                <a:off x="2329134" y="5260464"/>
                <a:ext cx="6685346" cy="2933360"/>
              </a:xfrm>
              <a:prstGeom prst="rect">
                <a:avLst/>
              </a:prstGeom>
              <a:noFill/>
              <a:scene3d>
                <a:camera prst="orthographicFront">
                  <a:rot lat="0" lon="0" rev="6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831" y="4480554"/>
                <a:ext cx="8285163" cy="847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2329134" y="7634392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2328007" y="6878357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328007" y="6266240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868862" y="7560725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11" name="二等辺三角形 10"/>
              <p:cNvSpPr>
                <a:spLocks noChangeAspect="1"/>
              </p:cNvSpPr>
              <p:nvPr/>
            </p:nvSpPr>
            <p:spPr>
              <a:xfrm>
                <a:off x="2073386" y="7667823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二等辺三角形 11"/>
              <p:cNvSpPr>
                <a:spLocks noChangeAspect="1"/>
              </p:cNvSpPr>
              <p:nvPr/>
            </p:nvSpPr>
            <p:spPr>
              <a:xfrm>
                <a:off x="2073385" y="6921424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873650" y="6849329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859731" y="6217198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0070C0"/>
                    </a:solidFill>
                  </a:rPr>
                  <a:t>Output C</a:t>
                </a:r>
                <a:endParaRPr kumimoji="1" lang="ja-JP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二等辺三角形 14"/>
              <p:cNvSpPr>
                <a:spLocks noChangeAspect="1"/>
              </p:cNvSpPr>
              <p:nvPr/>
            </p:nvSpPr>
            <p:spPr>
              <a:xfrm>
                <a:off x="2064255" y="6324296"/>
                <a:ext cx="231655" cy="221866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854650" y="5859594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0" name="二等辺三角形 19"/>
              <p:cNvSpPr>
                <a:spLocks noChangeAspect="1"/>
              </p:cNvSpPr>
              <p:nvPr/>
            </p:nvSpPr>
            <p:spPr>
              <a:xfrm>
                <a:off x="2195057" y="5967618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855371" y="564357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22" name="二等辺三角形 21"/>
              <p:cNvSpPr>
                <a:spLocks noChangeAspect="1"/>
              </p:cNvSpPr>
              <p:nvPr/>
            </p:nvSpPr>
            <p:spPr>
              <a:xfrm>
                <a:off x="2197279" y="578758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861754" y="5394702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C</a:t>
                </a:r>
                <a:endParaRPr kumimoji="1" lang="ja-JP" altLang="en-US" sz="1600" dirty="0"/>
              </a:p>
            </p:txBody>
          </p:sp>
          <p:sp>
            <p:nvSpPr>
              <p:cNvPr id="24" name="二等辺三角形 23"/>
              <p:cNvSpPr>
                <a:spLocks noChangeAspect="1"/>
              </p:cNvSpPr>
              <p:nvPr/>
            </p:nvSpPr>
            <p:spPr>
              <a:xfrm>
                <a:off x="2207592" y="553628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44624" y="-1157632"/>
              <a:ext cx="8489442" cy="518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グループ化 2"/>
            <p:cNvGrpSpPr/>
            <p:nvPr/>
          </p:nvGrpSpPr>
          <p:grpSpPr>
            <a:xfrm>
              <a:off x="7770017" y="4200888"/>
              <a:ext cx="8313738" cy="3726163"/>
              <a:chOff x="7770017" y="4200888"/>
              <a:chExt cx="8313738" cy="3726163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5" t="32863" r="14050" b="24722"/>
              <a:stretch/>
            </p:blipFill>
            <p:spPr bwMode="auto">
              <a:xfrm>
                <a:off x="9372359" y="4953868"/>
                <a:ext cx="6678293" cy="2973183"/>
              </a:xfrm>
              <a:prstGeom prst="rect">
                <a:avLst/>
              </a:prstGeom>
              <a:noFill/>
              <a:scene3d>
                <a:camera prst="orthographicFront">
                  <a:rot lat="0" lon="0" rev="6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0017" y="4200888"/>
                <a:ext cx="8285163" cy="847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正方形/長方形 28"/>
              <p:cNvSpPr/>
              <p:nvPr/>
            </p:nvSpPr>
            <p:spPr>
              <a:xfrm>
                <a:off x="9383895" y="7354726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9382768" y="6598691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9382768" y="5986574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7895048" y="7281059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9099572" y="7388157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二等辺三角形 33"/>
              <p:cNvSpPr>
                <a:spLocks noChangeAspect="1"/>
              </p:cNvSpPr>
              <p:nvPr/>
            </p:nvSpPr>
            <p:spPr>
              <a:xfrm>
                <a:off x="9099571" y="6641758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7899836" y="65696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7885917" y="593753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0070C0"/>
                    </a:solidFill>
                  </a:rPr>
                  <a:t>Output C</a:t>
                </a:r>
                <a:endParaRPr kumimoji="1" lang="ja-JP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9090441" y="6044630"/>
                <a:ext cx="231655" cy="221866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7880836" y="5678542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9221243" y="578656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881557" y="5363904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9223465" y="5507920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7887940" y="5115036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C</a:t>
                </a:r>
                <a:endParaRPr kumimoji="1" lang="ja-JP" altLang="en-US" sz="1600" dirty="0"/>
              </a:p>
            </p:txBody>
          </p:sp>
          <p:sp>
            <p:nvSpPr>
              <p:cNvPr id="43" name="二等辺三角形 42"/>
              <p:cNvSpPr>
                <a:spLocks noChangeAspect="1"/>
              </p:cNvSpPr>
              <p:nvPr/>
            </p:nvSpPr>
            <p:spPr>
              <a:xfrm>
                <a:off x="9233778" y="525661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04088" y="-1170525"/>
              <a:ext cx="8488942" cy="518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5" name="直線コネクタ 44"/>
            <p:cNvCxnSpPr/>
            <p:nvPr/>
          </p:nvCxnSpPr>
          <p:spPr>
            <a:xfrm>
              <a:off x="7578688" y="-855919"/>
              <a:ext cx="0" cy="8749415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303595"/>
              <a:ext cx="6389764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28817"/>
              </p:ext>
            </p:extLst>
          </p:nvPr>
        </p:nvGraphicFramePr>
        <p:xfrm>
          <a:off x="-2556792" y="-1683568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617</Words>
  <Application>Microsoft Office PowerPoint</Application>
  <PresentationFormat>画面に合わせる (4:3)</PresentationFormat>
  <Paragraphs>411</Paragraphs>
  <Slides>19</Slides>
  <Notes>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murata</cp:lastModifiedBy>
  <cp:revision>61</cp:revision>
  <dcterms:created xsi:type="dcterms:W3CDTF">2014-10-18T08:32:00Z</dcterms:created>
  <dcterms:modified xsi:type="dcterms:W3CDTF">2014-10-25T21:22:07Z</dcterms:modified>
</cp:coreProperties>
</file>